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7" r:id="rId4"/>
    <p:sldId id="258" r:id="rId5"/>
    <p:sldId id="261" r:id="rId6"/>
    <p:sldId id="262" r:id="rId7"/>
    <p:sldId id="259" r:id="rId8"/>
    <p:sldId id="260" r:id="rId9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B Garamond" panose="00000500000000000000" pitchFamily="2" charset="0"/>
      <p:regular r:id="rId16"/>
      <p:bold r:id="rId17"/>
      <p:italic r:id="rId18"/>
      <p:boldItalic r:id="rId19"/>
    </p:embeddedFont>
    <p:embeddedFont>
      <p:font typeface="EB Garamond Medium" panose="00000600000000000000" pitchFamily="2" charset="0"/>
      <p:regular r:id="rId20"/>
      <p:bold r:id="rId21"/>
      <p:italic r:id="rId22"/>
      <p:boldItalic r:id="rId23"/>
    </p:embeddedFont>
    <p:embeddedFont>
      <p:font typeface="EB Garamond SemiBold" panose="00000700000000000000" pitchFamily="2" charset="0"/>
      <p:regular r:id="rId24"/>
      <p:bold r:id="rId25"/>
      <p:italic r:id="rId26"/>
      <p:boldItalic r:id="rId27"/>
    </p:embeddedFont>
    <p:embeddedFont>
      <p:font typeface="Public Sans" panose="020B060402020202020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Verdana" panose="020B060403050404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F70598A-799D-46BF-9688-61B01A1D5F23}">
          <p14:sldIdLst>
            <p14:sldId id="256"/>
            <p14:sldId id="263"/>
            <p14:sldId id="257"/>
          </p14:sldIdLst>
        </p14:section>
        <p14:section name="Untitled Section" id="{9BF59EDA-AE33-4FC1-A0DB-AC72BD743188}">
          <p14:sldIdLst>
            <p14:sldId id="258"/>
            <p14:sldId id="261"/>
            <p14:sldId id="262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jU+83RK5+yVKrYVihExZFs4FNE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font" Target="fonts/font29.fntdata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E-Commerce Website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4148AB-6C93-C4CB-728D-FEB4A773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824" y="2052267"/>
            <a:ext cx="5032917" cy="1882257"/>
          </a:xfrm>
        </p:spPr>
        <p:txBody>
          <a:bodyPr/>
          <a:lstStyle/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Team Members:   </a:t>
            </a: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        M. Pooja (111420104077)   </a:t>
            </a: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        P. Sakshi Kumari(111420104086)</a:t>
            </a:r>
          </a:p>
          <a:p>
            <a:pPr marL="133350" indent="0">
              <a:buNone/>
            </a:pPr>
            <a:r>
              <a:rPr lang="en-IN" dirty="0">
                <a:latin typeface="Arial Black" panose="020B0A04020102020204" pitchFamily="34" charset="0"/>
              </a:rPr>
              <a:t>                 G. </a:t>
            </a:r>
            <a:r>
              <a:rPr lang="en-IN" dirty="0" err="1">
                <a:latin typeface="Arial Black" panose="020B0A04020102020204" pitchFamily="34" charset="0"/>
              </a:rPr>
              <a:t>Yuva</a:t>
            </a:r>
            <a:r>
              <a:rPr lang="en-IN" dirty="0">
                <a:latin typeface="Arial Black" panose="020B0A04020102020204" pitchFamily="34" charset="0"/>
              </a:rPr>
              <a:t> Lakshmi(111420104106)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FF82B2-AC6E-21E8-AAE8-561B5D741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63" y="474892"/>
            <a:ext cx="4172893" cy="731294"/>
          </a:xfrm>
        </p:spPr>
        <p:txBody>
          <a:bodyPr>
            <a:normAutofit fontScale="90000"/>
          </a:bodyPr>
          <a:lstStyle/>
          <a:p>
            <a:r>
              <a:rPr lang="en-IN" dirty="0"/>
              <a:t>E-commerce website Name: 24*7Dream.com</a:t>
            </a:r>
          </a:p>
        </p:txBody>
      </p:sp>
    </p:spTree>
    <p:extLst>
      <p:ext uri="{BB962C8B-B14F-4D97-AF65-F5344CB8AC3E}">
        <p14:creationId xmlns:p14="http://schemas.microsoft.com/office/powerpoint/2010/main" val="2586446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An e-commerce website or app is one of the best full-stack development projects you can practice at the advanced level. It is a vast project involving front and back-end technologies and database knowledge for efficient execution and implementation. The project takes time and effort because you must maintain a huge database with multiple product categories and prices.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202567-4826-09A5-D5E6-FE3B86480DB0}"/>
              </a:ext>
            </a:extLst>
          </p:cNvPr>
          <p:cNvSpPr txBox="1"/>
          <p:nvPr/>
        </p:nvSpPr>
        <p:spPr>
          <a:xfrm>
            <a:off x="721111" y="260195"/>
            <a:ext cx="541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SRS for “E-commerce”: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5C6BD-991D-9723-B80B-83A105F2E0FC}"/>
              </a:ext>
            </a:extLst>
          </p:cNvPr>
          <p:cNvSpPr txBox="1"/>
          <p:nvPr/>
        </p:nvSpPr>
        <p:spPr>
          <a:xfrm>
            <a:off x="825189" y="1202144"/>
            <a:ext cx="797684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1. INTRODUCTION:</a:t>
            </a:r>
          </a:p>
          <a:p>
            <a:r>
              <a:rPr lang="en-IN" sz="1100" dirty="0"/>
              <a:t>        </a:t>
            </a:r>
          </a:p>
          <a:p>
            <a:pPr algn="just"/>
            <a:r>
              <a:rPr lang="en-IN" sz="1100" dirty="0"/>
              <a:t>            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  <a:t>E-Commerce, also known as electronic commerce or internet commerce, is an activity of buying and selling goods or services over the internet or open networks. Our  website is envisioned as a cutting-edge e-commerce solution designed to meet the needs to meet our  target audience, e.g., consumers, businesses, or a specific industry. It aims to offer a seamless and intuitive online shopping experience while providing essential features for administrators to manage the platform efficiently.</a:t>
            </a:r>
            <a:r>
              <a:rPr lang="en-IN" sz="1100" dirty="0"/>
              <a:t> </a:t>
            </a:r>
          </a:p>
          <a:p>
            <a:endParaRPr lang="en-IN" sz="1100" dirty="0"/>
          </a:p>
          <a:p>
            <a:r>
              <a:rPr lang="en-IN" sz="1200" dirty="0"/>
              <a:t>2. PURPOSE:</a:t>
            </a:r>
          </a:p>
          <a:p>
            <a:r>
              <a:rPr lang="en-IN" sz="1100" dirty="0"/>
              <a:t>          </a:t>
            </a:r>
          </a:p>
          <a:p>
            <a:r>
              <a:rPr lang="en-IN" sz="1200" dirty="0"/>
              <a:t>             </a:t>
            </a:r>
            <a:r>
              <a:rPr lang="en-US" sz="1200" dirty="0"/>
              <a:t>E-commerce websites have become a ubiquitous feature of the modern digital landscape, offering a wide range of benefits and opportunities to businesses and </a:t>
            </a:r>
            <a:r>
              <a:rPr lang="en-US" sz="1200" dirty="0" err="1"/>
              <a:t>consumers.The</a:t>
            </a:r>
            <a:r>
              <a:rPr lang="en-US" sz="1200" dirty="0"/>
              <a:t> purpose of this project is Increase Sales, Expand Market Reach, Build Brand Awareness, Improve Customer Engagement, Increase Efficiency.  5 category we will develop  in this websites, there are Electronic gadgets  Smart home gadgets  Beauty products Health products Books</a:t>
            </a:r>
            <a:endParaRPr lang="en-US" sz="1200" dirty="0">
              <a:solidFill>
                <a:srgbClr val="707070"/>
              </a:solidFill>
              <a:latin typeface="Roboto" panose="020F0502020204030204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980BF7-C7CD-92F1-894F-0B1C4417B9DA}"/>
              </a:ext>
            </a:extLst>
          </p:cNvPr>
          <p:cNvSpPr txBox="1"/>
          <p:nvPr/>
        </p:nvSpPr>
        <p:spPr>
          <a:xfrm>
            <a:off x="1300976" y="434377"/>
            <a:ext cx="3352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IN" dirty="0"/>
              <a:t>                                                                                                                                                       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Operating System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Java Development Kit (JDK)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Web Server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Database Management System (DBMS)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 Integrated Development Environment (IDE)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 Content Management System (CMS)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      Payment Gateway Integration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52C7F-9CCF-786C-DB21-EEFBF25ADBFF}"/>
              </a:ext>
            </a:extLst>
          </p:cNvPr>
          <p:cNvSpPr txBox="1"/>
          <p:nvPr/>
        </p:nvSpPr>
        <p:spPr>
          <a:xfrm>
            <a:off x="706244" y="602165"/>
            <a:ext cx="3947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3. SOFTWARE REQUIREMENTS: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0E151-8552-88C7-9B81-34C8B9281CDE}"/>
              </a:ext>
            </a:extLst>
          </p:cNvPr>
          <p:cNvSpPr txBox="1"/>
          <p:nvPr/>
        </p:nvSpPr>
        <p:spPr>
          <a:xfrm>
            <a:off x="706244" y="2571750"/>
            <a:ext cx="335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4. HARDWARE REQUIREMENTS: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83763-F2ED-B9B0-C104-91608C5E1544}"/>
              </a:ext>
            </a:extLst>
          </p:cNvPr>
          <p:cNvSpPr txBox="1"/>
          <p:nvPr/>
        </p:nvSpPr>
        <p:spPr>
          <a:xfrm>
            <a:off x="1300976" y="2979134"/>
            <a:ext cx="2810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Web/Application Servers Database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Server Load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Balancers Storage Network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100" dirty="0"/>
              <a:t>Infrastructure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91016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3BAC5F-0045-67EF-CBD3-51C6398802FB}"/>
              </a:ext>
            </a:extLst>
          </p:cNvPr>
          <p:cNvSpPr txBox="1"/>
          <p:nvPr/>
        </p:nvSpPr>
        <p:spPr>
          <a:xfrm>
            <a:off x="691376" y="258410"/>
            <a:ext cx="35014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5. FUNCTIONAL REQUIREMENTS: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914E5-EDF0-122D-CDD9-40D343980D60}"/>
              </a:ext>
            </a:extLst>
          </p:cNvPr>
          <p:cNvSpPr txBox="1"/>
          <p:nvPr/>
        </p:nvSpPr>
        <p:spPr>
          <a:xfrm>
            <a:off x="1457094" y="646189"/>
            <a:ext cx="273576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User Registration and Authentication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Category </a:t>
            </a:r>
            <a:r>
              <a:rPr lang="en-IN" sz="1100" dirty="0" err="1"/>
              <a:t>Catalog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Product </a:t>
            </a:r>
            <a:r>
              <a:rPr lang="en-IN" sz="1100" dirty="0" err="1"/>
              <a:t>Catalog</a:t>
            </a:r>
            <a:endParaRPr lang="en-IN" sz="11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Product Detail Page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Shopping Cart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Checkout Process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User Profiles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Reviews and Ratings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Mobile Responsiveness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Content Management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APIs and Integration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CE5AF-0FB3-C2CF-369E-105B5F401E45}"/>
              </a:ext>
            </a:extLst>
          </p:cNvPr>
          <p:cNvSpPr txBox="1"/>
          <p:nvPr/>
        </p:nvSpPr>
        <p:spPr>
          <a:xfrm>
            <a:off x="631903" y="2729033"/>
            <a:ext cx="3560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6. NON-FUNCTIONAL REQUIREMENTS: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791B01-CB00-4CB7-728F-52B2ACB0B6AE}"/>
              </a:ext>
            </a:extLst>
          </p:cNvPr>
          <p:cNvSpPr txBox="1"/>
          <p:nvPr/>
        </p:nvSpPr>
        <p:spPr>
          <a:xfrm>
            <a:off x="1431075" y="3127704"/>
            <a:ext cx="4096215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Performance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Scalability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Availability and Reliability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Security Usability and User Experience Browser Compatibility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Database Performance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Load Balancing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Data Privacy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100" dirty="0"/>
              <a:t>Third-Party Integrations</a:t>
            </a:r>
          </a:p>
        </p:txBody>
      </p:sp>
    </p:spTree>
    <p:extLst>
      <p:ext uri="{BB962C8B-B14F-4D97-AF65-F5344CB8AC3E}">
        <p14:creationId xmlns:p14="http://schemas.microsoft.com/office/powerpoint/2010/main" val="381587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E-Commerce </a:t>
            </a:r>
            <a:r>
              <a:rPr lang="en-US" dirty="0" err="1"/>
              <a:t>Github</a:t>
            </a:r>
            <a:endParaRPr dirty="0"/>
          </a:p>
        </p:txBody>
      </p:sp>
      <p:sp>
        <p:nvSpPr>
          <p:cNvPr id="1858" name="Google Shape;1858;p212"/>
          <p:cNvSpPr txBox="1">
            <a:spLocks noGrp="1"/>
          </p:cNvSpPr>
          <p:nvPr>
            <p:ph type="body" idx="2"/>
          </p:nvPr>
        </p:nvSpPr>
        <p:spPr>
          <a:xfrm>
            <a:off x="2141034" y="1536719"/>
            <a:ext cx="51834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https://github.com/poojapavithraj/NM-e-commerce-website/upload</a:t>
            </a:r>
            <a:endParaRPr sz="1200"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" name="Google Shape;1863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402</Words>
  <Application>Microsoft Office PowerPoint</Application>
  <PresentationFormat>On-screen Show (16:9)</PresentationFormat>
  <Paragraphs>54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Public Sans</vt:lpstr>
      <vt:lpstr>Verdana</vt:lpstr>
      <vt:lpstr>EB Garamond Medium</vt:lpstr>
      <vt:lpstr>Roboto</vt:lpstr>
      <vt:lpstr>Arial</vt:lpstr>
      <vt:lpstr>Arial</vt:lpstr>
      <vt:lpstr>Noto Sans Symbols</vt:lpstr>
      <vt:lpstr>EB Garamond</vt:lpstr>
      <vt:lpstr>Wingdings</vt:lpstr>
      <vt:lpstr>Arial Black</vt:lpstr>
      <vt:lpstr>Calibri</vt:lpstr>
      <vt:lpstr>EB Garamond SemiBold</vt:lpstr>
      <vt:lpstr>Simple Light</vt:lpstr>
      <vt:lpstr>PowerPoint Presentation</vt:lpstr>
      <vt:lpstr>E-commerce website Name: 24*7Dream.com</vt:lpstr>
      <vt:lpstr>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poojabecsc@gmail.com</cp:lastModifiedBy>
  <cp:revision>4</cp:revision>
  <dcterms:created xsi:type="dcterms:W3CDTF">2020-08-13T11:21:46Z</dcterms:created>
  <dcterms:modified xsi:type="dcterms:W3CDTF">2023-10-30T16:03:15Z</dcterms:modified>
</cp:coreProperties>
</file>